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20B0604020202020204" pitchFamily="2" charset="-79"/>
      <p:regular r:id="rId43"/>
      <p:bold r:id="rId44"/>
    </p:embeddedFont>
    <p:embeddedFont>
      <p:font typeface="Bree Serif" panose="020B0604020202020204" charset="0"/>
      <p:regular r:id="rId45"/>
    </p:embeddedFont>
    <p:embeddedFont>
      <p:font typeface="Calibri" panose="020F0502020204030204" pitchFamily="34" charset="0"/>
      <p:regular r:id="rId46"/>
      <p:bold r:id="rId47"/>
      <p:italic r:id="rId48"/>
      <p:boldItalic r:id="rId49"/>
    </p:embeddedFont>
    <p:embeddedFont>
      <p:font typeface="Didact Gothic" panose="00000500000000000000" pitchFamily="2" charset="0"/>
      <p:regular r:id="rId50"/>
    </p:embeddedFont>
    <p:embeddedFont>
      <p:font typeface="Impact" panose="020B0806030902050204" pitchFamily="34" charset="0"/>
      <p:regular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Black" panose="02000000000000000000" pitchFamily="2" charset="0"/>
      <p:bold r:id="rId59"/>
      <p:boldItalic r:id="rId60"/>
    </p:embeddedFont>
    <p:embeddedFont>
      <p:font typeface="Roboto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
      <p:font typeface="Roboto Mono Thin" panose="020B0604020202020204" charset="0"/>
      <p:regular r:id="rId69"/>
      <p:bold r:id="rId70"/>
      <p:italic r:id="rId71"/>
      <p:boldItalic r:id="rId72"/>
    </p:embeddedFont>
    <p:embeddedFont>
      <p:font typeface="Roboto Thin"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C0F14D-0A42-4A31-9F8C-C453CC774588}">
  <a:tblStyle styleId="{9DC0F14D-0A42-4A31-9F8C-C453CC7745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2" name="Group 1">
            <a:extLst>
              <a:ext uri="{FF2B5EF4-FFF2-40B4-BE49-F238E27FC236}">
                <a16:creationId xmlns:a16="http://schemas.microsoft.com/office/drawing/2014/main" id="{CE59258B-4EE1-6D3A-F439-A25B2D921126}"/>
              </a:ext>
            </a:extLst>
          </p:cNvPr>
          <p:cNvGrpSpPr/>
          <p:nvPr/>
        </p:nvGrpSpPr>
        <p:grpSpPr>
          <a:xfrm>
            <a:off x="3502021" y="99581"/>
            <a:ext cx="6272845" cy="4944337"/>
            <a:chOff x="-1914609" y="99575"/>
            <a:chExt cx="6272845" cy="4944337"/>
          </a:xfrm>
        </p:grpSpPr>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2"/>
          <p:cNvSpPr txBox="1">
            <a:spLocks noGrp="1"/>
          </p:cNvSpPr>
          <p:nvPr>
            <p:ph type="ctrTitle"/>
          </p:nvPr>
        </p:nvSpPr>
        <p:spPr>
          <a:xfrm>
            <a:off x="531314" y="3708744"/>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accent1"/>
                </a:solidFill>
              </a:rPr>
              <a:t>E - Library</a:t>
            </a:r>
            <a:endParaRPr dirty="0">
              <a:solidFill>
                <a:schemeClr val="accent1"/>
              </a:solidFill>
            </a:endParaRPr>
          </a:p>
        </p:txBody>
      </p:sp>
      <p:sp>
        <p:nvSpPr>
          <p:cNvPr id="110" name="Google Shape;110;p22"/>
          <p:cNvSpPr txBox="1">
            <a:spLocks noGrp="1"/>
          </p:cNvSpPr>
          <p:nvPr>
            <p:ph type="subTitle" idx="1"/>
          </p:nvPr>
        </p:nvSpPr>
        <p:spPr>
          <a:xfrm>
            <a:off x="557277" y="4141055"/>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From Team Me and The </a:t>
            </a:r>
            <a:r>
              <a:rPr lang="en-IN"/>
              <a:t>Boiz</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{9DC0F14D-0A42-4A31-9F8C-C453CC774588}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{9DC0F14D-0A42-4A31-9F8C-C453CC774588}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{9DC0F14D-0A42-4A31-9F8C-C453CC774588}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{9DC0F14D-0A42-4A31-9F8C-C453CC774588}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1164</Words>
  <Application>Microsoft Office PowerPoint</Application>
  <PresentationFormat>On-screen Show (16:9)</PresentationFormat>
  <Paragraphs>222</Paragraphs>
  <Slides>38</Slides>
  <Notes>38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Bree Serif</vt:lpstr>
      <vt:lpstr>Proxima Nova Semibold</vt:lpstr>
      <vt:lpstr>Impact</vt:lpstr>
      <vt:lpstr>Calibri</vt:lpstr>
      <vt:lpstr>Roboto Black</vt:lpstr>
      <vt:lpstr>Proxima Nova</vt:lpstr>
      <vt:lpstr>Didact Gothic</vt:lpstr>
      <vt:lpstr>Roboto Thin</vt:lpstr>
      <vt:lpstr>Roboto Medium</vt:lpstr>
      <vt:lpstr>Arial</vt:lpstr>
      <vt:lpstr>Roboto Mono Thin</vt:lpstr>
      <vt:lpstr>Roboto Light</vt:lpstr>
      <vt:lpstr>Amatic SC</vt:lpstr>
      <vt:lpstr>WEB PROPOSAL</vt:lpstr>
      <vt:lpstr>SlidesGo Final Pages</vt:lpstr>
      <vt:lpstr>Slidesgo Final Pages</vt:lpstr>
      <vt:lpstr>E - Library</vt:lpstr>
      <vt:lpstr>TABLE OF CONTENTS</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 Library</dc:title>
  <cp:lastModifiedBy>adithya s</cp:lastModifiedBy>
  <cp:revision>1</cp:revision>
  <dcterms:modified xsi:type="dcterms:W3CDTF">2022-08-27T23:06:25Z</dcterms:modified>
</cp:coreProperties>
</file>